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16"/>
  </p:notesMasterIdLst>
  <p:sldIdLst>
    <p:sldId id="260" r:id="rId5"/>
    <p:sldId id="563" r:id="rId6"/>
    <p:sldId id="564" r:id="rId7"/>
    <p:sldId id="585" r:id="rId8"/>
    <p:sldId id="681" r:id="rId9"/>
    <p:sldId id="682" r:id="rId10"/>
    <p:sldId id="683" r:id="rId11"/>
    <p:sldId id="620" r:id="rId12"/>
    <p:sldId id="633" r:id="rId13"/>
    <p:sldId id="647" r:id="rId14"/>
    <p:sldId id="624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ontserrat" panose="020B0604020202020204" charset="0"/>
      <p:regular r:id="rId21"/>
      <p:bold r:id="rId22"/>
      <p:italic r:id="rId23"/>
      <p:boldItalic r:id="rId24"/>
    </p:embeddedFont>
    <p:embeddedFont>
      <p:font typeface="Source Sans Pro" panose="020B0503030403020204" pitchFamily="34" charset="0"/>
      <p:regular r:id="rId25"/>
      <p:bold r:id="rId26"/>
      <p:italic r:id="rId27"/>
      <p:boldItalic r:id="rId28"/>
    </p:embeddedFont>
    <p:embeddedFont>
      <p:font typeface="Stag Book" panose="02000503060000020004" pitchFamily="50" charset="0"/>
      <p:regular r:id="rId29"/>
      <p:italic r:id="rId30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68F80-7D7B-4332-8A34-27E25E5ADEDF}" v="162" dt="2021-05-31T22:00:54.409"/>
    <p1510:client id="{76884D9A-FBB1-FAD7-2F35-A73CAEA82F47}" v="11" dt="2021-08-02T17:28:48.659"/>
    <p1510:client id="{A70ABB17-AA69-4D5C-1C2C-E8E5D219CF4B}" v="24" dt="2021-07-31T00:03:08.518"/>
    <p1510:client id="{B7DFFAD3-7D6E-48D4-9AB2-3DDB625B36D8}" v="2" dt="2021-05-31T22:26:43.093"/>
    <p1510:client id="{C2B50EEA-BAD8-44DE-A2B6-B919F7A948D0}" v="24" dt="2021-06-05T02:43:01.006"/>
    <p1510:client id="{CF28DD43-C0AB-6E3A-A15D-84FAD508B5A5}" v="18" dt="2021-06-24T16:19:44.697"/>
    <p1510:client id="{D03FB84D-AF2A-461A-B46F-DD7B3F5826B6}" v="22" dt="2021-05-26T13:43:05.141"/>
    <p1510:client id="{E1BD9046-ADBE-4791-90D3-255924FFE5AD}" v="2" dt="2021-05-31T22:24:23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45" d="100"/>
          <a:sy n="45" d="100"/>
        </p:scale>
        <p:origin x="312" y="48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A70ABB17-AA69-4D5C-1C2C-E8E5D219CF4B}"/>
    <pc:docChg chg="modSld">
      <pc:chgData name="Escuela de Ingeniería IDAT" userId="S::escuelaingenieria@idat.edu.pe::f9e93f9f-80a6-4cf8-9a16-479b4fa66e32" providerId="AD" clId="Web-{A70ABB17-AA69-4D5C-1C2C-E8E5D219CF4B}" dt="2021-07-31T00:03:07.643" v="17" actId="20577"/>
      <pc:docMkLst>
        <pc:docMk/>
      </pc:docMkLst>
      <pc:sldChg chg="modSp">
        <pc:chgData name="Escuela de Ingeniería IDAT" userId="S::escuelaingenieria@idat.edu.pe::f9e93f9f-80a6-4cf8-9a16-479b4fa66e32" providerId="AD" clId="Web-{A70ABB17-AA69-4D5C-1C2C-E8E5D219CF4B}" dt="2021-07-31T00:03:07.643" v="17" actId="20577"/>
        <pc:sldMkLst>
          <pc:docMk/>
          <pc:sldMk cId="4227363741" sldId="260"/>
        </pc:sldMkLst>
        <pc:spChg chg="mod">
          <ac:chgData name="Escuela de Ingeniería IDAT" userId="S::escuelaingenieria@idat.edu.pe::f9e93f9f-80a6-4cf8-9a16-479b4fa66e32" providerId="AD" clId="Web-{A70ABB17-AA69-4D5C-1C2C-E8E5D219CF4B}" dt="2021-07-31T00:03:07.643" v="17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Escuela de Ingeniería IDAT" userId="S::escuelaingenieria@idat.edu.pe::f9e93f9f-80a6-4cf8-9a16-479b4fa66e32" providerId="AD" clId="Web-{A70ABB17-AA69-4D5C-1C2C-E8E5D219CF4B}" dt="2021-07-31T00:02:49.126" v="2" actId="20577"/>
        <pc:sldMkLst>
          <pc:docMk/>
          <pc:sldMk cId="1026487" sldId="564"/>
        </pc:sldMkLst>
        <pc:spChg chg="mod">
          <ac:chgData name="Escuela de Ingeniería IDAT" userId="S::escuelaingenieria@idat.edu.pe::f9e93f9f-80a6-4cf8-9a16-479b4fa66e32" providerId="AD" clId="Web-{A70ABB17-AA69-4D5C-1C2C-E8E5D219CF4B}" dt="2021-07-31T00:02:49.126" v="2" actId="20577"/>
          <ac:spMkLst>
            <pc:docMk/>
            <pc:sldMk cId="1026487" sldId="564"/>
            <ac:spMk id="5" creationId="{079F80E9-C8D2-8B42-B481-B910D99A780C}"/>
          </ac:spMkLst>
        </pc:spChg>
      </pc:sldChg>
    </pc:docChg>
  </pc:docChgLst>
  <pc:docChgLst>
    <pc:chgData name="Escuela de Ingeniería IDAT" userId="S::escuelaingenieria@idat.edu.pe::f9e93f9f-80a6-4cf8-9a16-479b4fa66e32" providerId="AD" clId="Web-{CF28DD43-C0AB-6E3A-A15D-84FAD508B5A5}"/>
    <pc:docChg chg="modSld">
      <pc:chgData name="Escuela de Ingeniería IDAT" userId="S::escuelaingenieria@idat.edu.pe::f9e93f9f-80a6-4cf8-9a16-479b4fa66e32" providerId="AD" clId="Web-{CF28DD43-C0AB-6E3A-A15D-84FAD508B5A5}" dt="2021-06-24T16:19:44.697" v="14" actId="14100"/>
      <pc:docMkLst>
        <pc:docMk/>
      </pc:docMkLst>
      <pc:sldChg chg="modSp">
        <pc:chgData name="Escuela de Ingeniería IDAT" userId="S::escuelaingenieria@idat.edu.pe::f9e93f9f-80a6-4cf8-9a16-479b4fa66e32" providerId="AD" clId="Web-{CF28DD43-C0AB-6E3A-A15D-84FAD508B5A5}" dt="2021-06-24T16:19:27.024" v="10" actId="1076"/>
        <pc:sldMkLst>
          <pc:docMk/>
          <pc:sldMk cId="1591953419" sldId="631"/>
        </pc:sldMkLst>
        <pc:picChg chg="mod">
          <ac:chgData name="Escuela de Ingeniería IDAT" userId="S::escuelaingenieria@idat.edu.pe::f9e93f9f-80a6-4cf8-9a16-479b4fa66e32" providerId="AD" clId="Web-{CF28DD43-C0AB-6E3A-A15D-84FAD508B5A5}" dt="2021-06-24T16:15:54.761" v="1" actId="1076"/>
          <ac:picMkLst>
            <pc:docMk/>
            <pc:sldMk cId="1591953419" sldId="631"/>
            <ac:picMk id="2" creationId="{00000000-0000-0000-0000-000000000000}"/>
          </ac:picMkLst>
        </pc:picChg>
        <pc:picChg chg="mod">
          <ac:chgData name="Escuela de Ingeniería IDAT" userId="S::escuelaingenieria@idat.edu.pe::f9e93f9f-80a6-4cf8-9a16-479b4fa66e32" providerId="AD" clId="Web-{CF28DD43-C0AB-6E3A-A15D-84FAD508B5A5}" dt="2021-06-24T16:19:27.024" v="10" actId="1076"/>
          <ac:picMkLst>
            <pc:docMk/>
            <pc:sldMk cId="1591953419" sldId="631"/>
            <ac:picMk id="5" creationId="{00000000-0000-0000-0000-000000000000}"/>
          </ac:picMkLst>
        </pc:picChg>
      </pc:sldChg>
      <pc:sldChg chg="modSp">
        <pc:chgData name="Escuela de Ingeniería IDAT" userId="S::escuelaingenieria@idat.edu.pe::f9e93f9f-80a6-4cf8-9a16-479b4fa66e32" providerId="AD" clId="Web-{CF28DD43-C0AB-6E3A-A15D-84FAD508B5A5}" dt="2021-06-24T16:19:44.697" v="14" actId="14100"/>
        <pc:sldMkLst>
          <pc:docMk/>
          <pc:sldMk cId="99607655" sldId="632"/>
        </pc:sldMkLst>
        <pc:spChg chg="mod">
          <ac:chgData name="Escuela de Ingeniería IDAT" userId="S::escuelaingenieria@idat.edu.pe::f9e93f9f-80a6-4cf8-9a16-479b4fa66e32" providerId="AD" clId="Web-{CF28DD43-C0AB-6E3A-A15D-84FAD508B5A5}" dt="2021-06-24T16:18:54.553" v="2" actId="20577"/>
          <ac:spMkLst>
            <pc:docMk/>
            <pc:sldMk cId="99607655" sldId="632"/>
            <ac:spMk id="6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CF28DD43-C0AB-6E3A-A15D-84FAD508B5A5}" dt="2021-06-24T16:19:44.697" v="14" actId="14100"/>
          <ac:picMkLst>
            <pc:docMk/>
            <pc:sldMk cId="99607655" sldId="632"/>
            <ac:picMk id="5" creationId="{00000000-0000-0000-0000-000000000000}"/>
          </ac:picMkLst>
        </pc:pic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Escuela de Ingeniería IDAT" userId="S::escuelaingenieria@idat.edu.pe::f9e93f9f-80a6-4cf8-9a16-479b4fa66e32" providerId="AD" clId="Web-{76884D9A-FBB1-FAD7-2F35-A73CAEA82F47}"/>
    <pc:docChg chg="modSld">
      <pc:chgData name="Escuela de Ingeniería IDAT" userId="S::escuelaingenieria@idat.edu.pe::f9e93f9f-80a6-4cf8-9a16-479b4fa66e32" providerId="AD" clId="Web-{76884D9A-FBB1-FAD7-2F35-A73CAEA82F47}" dt="2021-08-02T17:28:48.081" v="6" actId="20577"/>
      <pc:docMkLst>
        <pc:docMk/>
      </pc:docMkLst>
      <pc:sldChg chg="modSp">
        <pc:chgData name="Escuela de Ingeniería IDAT" userId="S::escuelaingenieria@idat.edu.pe::f9e93f9f-80a6-4cf8-9a16-479b4fa66e32" providerId="AD" clId="Web-{76884D9A-FBB1-FAD7-2F35-A73CAEA82F47}" dt="2021-08-02T17:28:48.081" v="6" actId="20577"/>
        <pc:sldMkLst>
          <pc:docMk/>
          <pc:sldMk cId="4066532655" sldId="585"/>
        </pc:sldMkLst>
        <pc:spChg chg="mod">
          <ac:chgData name="Escuela de Ingeniería IDAT" userId="S::escuelaingenieria@idat.edu.pe::f9e93f9f-80a6-4cf8-9a16-479b4fa66e32" providerId="AD" clId="Web-{76884D9A-FBB1-FAD7-2F35-A73CAEA82F47}" dt="2021-08-02T17:28:48.081" v="6" actId="20577"/>
          <ac:spMkLst>
            <pc:docMk/>
            <pc:sldMk cId="4066532655" sldId="585"/>
            <ac:spMk id="13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76884D9A-FBB1-FAD7-2F35-A73CAEA82F47}" dt="2021-08-02T17:28:25.064" v="2" actId="14100"/>
          <ac:picMkLst>
            <pc:docMk/>
            <pc:sldMk cId="4066532655" sldId="585"/>
            <ac:picMk id="6" creationId="{00000000-0000-0000-0000-000000000000}"/>
          </ac:picMkLst>
        </pc:pic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12/08/2021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0999" y="2296680"/>
            <a:ext cx="5342467" cy="2264641"/>
          </a:xfrm>
        </p:spPr>
        <p:txBody>
          <a:bodyPr/>
          <a:lstStyle/>
          <a:p>
            <a:r>
              <a:rPr lang="es-ES" dirty="0"/>
              <a:t>INGLÉS PARA EL TRABAJO</a:t>
            </a:r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7: </a:t>
            </a:r>
            <a:r>
              <a:rPr lang="es-ES" sz="1200" b="1" dirty="0" err="1">
                <a:solidFill>
                  <a:schemeClr val="bg1"/>
                </a:solidFill>
                <a:latin typeface="Stag Book"/>
                <a:cs typeface="Arial"/>
              </a:rPr>
              <a:t>There</a:t>
            </a: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sz="1200" b="1" dirty="0" err="1">
                <a:solidFill>
                  <a:schemeClr val="bg1"/>
                </a:solidFill>
                <a:latin typeface="Stag Book"/>
                <a:cs typeface="Arial"/>
              </a:rPr>
              <a:t>is</a:t>
            </a: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 and </a:t>
            </a:r>
            <a:r>
              <a:rPr lang="es-ES" sz="1200" b="1" dirty="0" err="1">
                <a:solidFill>
                  <a:schemeClr val="bg1"/>
                </a:solidFill>
                <a:latin typeface="Stag Book"/>
                <a:cs typeface="Arial"/>
              </a:rPr>
              <a:t>there</a:t>
            </a: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 are</a:t>
            </a:r>
            <a:endParaRPr lang="es-ES" sz="1200" dirty="0">
              <a:solidFill>
                <a:schemeClr val="bg1"/>
              </a:solidFill>
              <a:latin typeface="Stag Book"/>
              <a:cs typeface="Arial"/>
            </a:endParaRPr>
          </a:p>
          <a:p>
            <a:pPr marL="0" indent="0">
              <a:buNone/>
            </a:pPr>
            <a:r>
              <a:rPr lang="en-US" sz="1200" b="1" dirty="0" err="1">
                <a:solidFill>
                  <a:schemeClr val="bg1"/>
                </a:solidFill>
                <a:latin typeface="Stag Book"/>
                <a:cs typeface="Arial"/>
              </a:rPr>
              <a:t>Todas</a:t>
            </a: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 las </a:t>
            </a:r>
            <a:r>
              <a:rPr lang="en-US" sz="1200" b="1" dirty="0" err="1">
                <a:solidFill>
                  <a:schemeClr val="bg1"/>
                </a:solidFill>
                <a:latin typeface="Stag Book"/>
                <a:cs typeface="Arial"/>
              </a:rPr>
              <a:t>carreras</a:t>
            </a: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.</a:t>
            </a:r>
            <a:endParaRPr lang="en-US" sz="1200" b="1" dirty="0">
              <a:solidFill>
                <a:schemeClr val="bg1"/>
              </a:solidFill>
              <a:latin typeface="Stag Book"/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Look,read</a:t>
            </a:r>
            <a:r>
              <a:rPr lang="es-PE" sz="1800" dirty="0"/>
              <a:t> and </a:t>
            </a:r>
            <a:r>
              <a:rPr lang="es-PE" sz="1800" dirty="0" err="1"/>
              <a:t>answer</a:t>
            </a:r>
            <a:r>
              <a:rPr lang="es-PE" sz="1800" dirty="0"/>
              <a:t>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Yes,there</a:t>
            </a:r>
            <a:r>
              <a:rPr lang="es-PE" sz="1800" dirty="0"/>
              <a:t> </a:t>
            </a:r>
            <a:r>
              <a:rPr lang="es-PE" sz="1800" dirty="0" err="1"/>
              <a:t>is</a:t>
            </a:r>
            <a:r>
              <a:rPr lang="es-PE" sz="1800" dirty="0"/>
              <a:t> /</a:t>
            </a:r>
            <a:r>
              <a:rPr lang="es-PE" sz="1800" dirty="0" err="1"/>
              <a:t>Yes,there</a:t>
            </a:r>
            <a:r>
              <a:rPr lang="es-PE" sz="1800" dirty="0"/>
              <a:t> are </a:t>
            </a:r>
            <a:r>
              <a:rPr lang="es-PE" sz="1800" dirty="0" err="1"/>
              <a:t>or</a:t>
            </a:r>
            <a:r>
              <a:rPr lang="es-PE" sz="1800" dirty="0"/>
              <a:t> </a:t>
            </a:r>
            <a:r>
              <a:rPr lang="es-PE" sz="1800" dirty="0" err="1"/>
              <a:t>No,there</a:t>
            </a:r>
            <a:r>
              <a:rPr lang="es-PE" sz="1800" dirty="0"/>
              <a:t> </a:t>
            </a:r>
            <a:r>
              <a:rPr lang="es-PE" sz="1800" dirty="0" err="1"/>
              <a:t>isn’t</a:t>
            </a:r>
            <a:r>
              <a:rPr lang="es-PE" sz="1800" dirty="0"/>
              <a:t> /</a:t>
            </a:r>
            <a:r>
              <a:rPr lang="es-PE" sz="1800" dirty="0" err="1"/>
              <a:t>No,there</a:t>
            </a:r>
            <a:r>
              <a:rPr lang="es-PE" sz="1800" dirty="0"/>
              <a:t> </a:t>
            </a:r>
            <a:r>
              <a:rPr lang="es-PE" sz="1800" dirty="0" err="1"/>
              <a:t>aren’t</a:t>
            </a:r>
            <a:r>
              <a:rPr lang="es-PE" sz="1800" dirty="0"/>
              <a:t>.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5083" t="22513" r="5910" b="36476"/>
          <a:stretch/>
        </p:blipFill>
        <p:spPr>
          <a:xfrm>
            <a:off x="1424000" y="1712789"/>
            <a:ext cx="9013372" cy="409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689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 err="1"/>
              <a:t>Thanks</a:t>
            </a:r>
            <a:r>
              <a:rPr lang="es-ES" sz="6000" dirty="0"/>
              <a:t>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b="0" dirty="0"/>
              <a:t>Describe un lugar  formulando oraciones y preguntas utilizando </a:t>
            </a:r>
            <a:r>
              <a:rPr lang="es-PE" b="0" dirty="0" err="1"/>
              <a:t>there</a:t>
            </a:r>
            <a:r>
              <a:rPr lang="es-PE" b="0" dirty="0"/>
              <a:t> </a:t>
            </a:r>
            <a:r>
              <a:rPr lang="es-PE" b="0" dirty="0" err="1"/>
              <a:t>is</a:t>
            </a:r>
            <a:r>
              <a:rPr lang="es-PE" b="0" dirty="0"/>
              <a:t> / </a:t>
            </a:r>
            <a:r>
              <a:rPr lang="es-PE" b="0" dirty="0" err="1"/>
              <a:t>there</a:t>
            </a:r>
            <a:r>
              <a:rPr lang="es-PE" b="0" dirty="0"/>
              <a:t> are en afirmativo, negativo y yes/no </a:t>
            </a:r>
            <a:r>
              <a:rPr lang="es-PE" b="0" dirty="0" err="1"/>
              <a:t>questions</a:t>
            </a:r>
            <a:r>
              <a:rPr lang="es-PE" b="0" dirty="0"/>
              <a:t>.</a:t>
            </a:r>
          </a:p>
          <a:p>
            <a:pPr>
              <a:spcBef>
                <a:spcPts val="1200"/>
              </a:spcBef>
            </a:pPr>
            <a:endParaRPr lang="es-PE" b="0" dirty="0"/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4" y="1538759"/>
            <a:ext cx="8316542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7: </a:t>
            </a:r>
            <a:r>
              <a:rPr lang="es-PE" sz="4000" spc="0" dirty="0" err="1"/>
              <a:t>There</a:t>
            </a:r>
            <a:r>
              <a:rPr lang="es-PE" sz="4000" spc="0" dirty="0"/>
              <a:t> </a:t>
            </a:r>
            <a:r>
              <a:rPr lang="es-PE" sz="4000" spc="0" dirty="0" err="1"/>
              <a:t>is</a:t>
            </a:r>
            <a:r>
              <a:rPr lang="es-PE" sz="4000" spc="0" dirty="0"/>
              <a:t> and </a:t>
            </a:r>
            <a:r>
              <a:rPr lang="es-PE" dirty="0" err="1"/>
              <a:t>T</a:t>
            </a:r>
            <a:r>
              <a:rPr lang="es-PE" sz="4000" spc="0" dirty="0" err="1"/>
              <a:t>here</a:t>
            </a:r>
            <a:r>
              <a:rPr lang="es-PE" sz="4000" spc="0" dirty="0"/>
              <a:t> are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2003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There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is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and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there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are in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Affirnative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, Negative and Yes/no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questions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.</a:t>
            </a:r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and </a:t>
            </a:r>
            <a:r>
              <a:rPr lang="es-ES" dirty="0" err="1"/>
              <a:t>there</a:t>
            </a:r>
            <a:r>
              <a:rPr lang="es-ES" dirty="0"/>
              <a:t> are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44817" y="1939969"/>
            <a:ext cx="3496257" cy="2547449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s-PE" sz="1800" b="0" dirty="0">
                <a:solidFill>
                  <a:schemeClr val="tx1"/>
                </a:solidFill>
                <a:latin typeface="Arial"/>
                <a:cs typeface="Arial"/>
              </a:rPr>
              <a:t>Look at </a:t>
            </a:r>
            <a:r>
              <a:rPr lang="es-PE" sz="1800" b="0" dirty="0" err="1">
                <a:solidFill>
                  <a:schemeClr val="tx1"/>
                </a:solidFill>
                <a:latin typeface="Arial"/>
                <a:cs typeface="Arial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/>
                <a:cs typeface="Arial"/>
              </a:rPr>
              <a:t>picture</a:t>
            </a:r>
            <a:r>
              <a:rPr lang="es-PE" sz="1800" b="0" dirty="0">
                <a:solidFill>
                  <a:schemeClr val="tx1"/>
                </a:solidFill>
                <a:latin typeface="Arial"/>
                <a:cs typeface="Arial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/>
                <a:cs typeface="Arial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/>
                <a:cs typeface="Arial"/>
              </a:rPr>
              <a:t>:</a:t>
            </a:r>
            <a:endParaRPr lang="en-US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spcAft>
                <a:spcPts val="600"/>
              </a:spcAft>
            </a:pPr>
            <a:r>
              <a:rPr lang="es-PE" sz="1800" b="0" dirty="0" err="1">
                <a:solidFill>
                  <a:schemeClr val="tx1"/>
                </a:solidFill>
                <a:latin typeface="Arial"/>
                <a:cs typeface="Arial"/>
              </a:rPr>
              <a:t>What</a:t>
            </a:r>
            <a:r>
              <a:rPr lang="es-PE" sz="1800" b="0" dirty="0">
                <a:solidFill>
                  <a:schemeClr val="tx1"/>
                </a:solidFill>
                <a:latin typeface="Arial"/>
                <a:cs typeface="Arial"/>
              </a:rPr>
              <a:t> place </a:t>
            </a:r>
            <a:r>
              <a:rPr lang="es-PE" sz="1800" b="0" dirty="0" err="1">
                <a:solidFill>
                  <a:schemeClr val="tx1"/>
                </a:solidFill>
                <a:latin typeface="Arial"/>
                <a:cs typeface="Arial"/>
              </a:rPr>
              <a:t>is</a:t>
            </a:r>
            <a:r>
              <a:rPr lang="es-PE" sz="1800" b="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/>
                <a:cs typeface="Arial"/>
              </a:rPr>
              <a:t>it</a:t>
            </a:r>
            <a:r>
              <a:rPr lang="es-PE" sz="1800" b="0" dirty="0">
                <a:solidFill>
                  <a:schemeClr val="tx1"/>
                </a:solidFill>
                <a:latin typeface="Arial"/>
                <a:cs typeface="Arial"/>
              </a:rPr>
              <a:t>?</a:t>
            </a:r>
          </a:p>
          <a:p>
            <a:pPr>
              <a:spcAft>
                <a:spcPts val="600"/>
              </a:spcAft>
            </a:pPr>
            <a:r>
              <a:rPr lang="es-PE" sz="1800" b="0" err="1">
                <a:solidFill>
                  <a:schemeClr val="tx1"/>
                </a:solidFill>
                <a:latin typeface="Arial"/>
                <a:cs typeface="Arial"/>
              </a:rPr>
              <a:t>What</a:t>
            </a:r>
            <a:r>
              <a:rPr lang="es-PE" sz="1800" b="0" dirty="0">
                <a:solidFill>
                  <a:schemeClr val="tx1"/>
                </a:solidFill>
                <a:latin typeface="Arial"/>
                <a:cs typeface="Arial"/>
              </a:rPr>
              <a:t> can </a:t>
            </a:r>
            <a:r>
              <a:rPr lang="es-PE" sz="1800" b="0" err="1">
                <a:solidFill>
                  <a:schemeClr val="tx1"/>
                </a:solidFill>
                <a:latin typeface="Arial"/>
                <a:cs typeface="Arial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es-PE" sz="1800" b="0" err="1">
                <a:solidFill>
                  <a:schemeClr val="tx1"/>
                </a:solidFill>
                <a:latin typeface="Arial"/>
                <a:cs typeface="Arial"/>
              </a:rPr>
              <a:t>see</a:t>
            </a:r>
            <a:r>
              <a:rPr lang="es-ES" sz="1800" b="0" dirty="0">
                <a:solidFill>
                  <a:schemeClr val="tx1"/>
                </a:solidFill>
                <a:latin typeface="Arial"/>
                <a:cs typeface="Arial"/>
              </a:rPr>
              <a:t>?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6" name="Marcador de contenido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165" y="1311297"/>
            <a:ext cx="7451678" cy="425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3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and </a:t>
            </a:r>
            <a:r>
              <a:rPr lang="es-ES" dirty="0" err="1"/>
              <a:t>there</a:t>
            </a:r>
            <a:r>
              <a:rPr lang="es-ES" dirty="0"/>
              <a:t> are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to describe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rooms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or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favorite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places.</a:t>
            </a:r>
          </a:p>
        </p:txBody>
      </p:sp>
      <p:pic>
        <p:nvPicPr>
          <p:cNvPr id="7" name="Marcador de contenido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077" y="2101194"/>
            <a:ext cx="7968544" cy="4600051"/>
          </a:xfrm>
          <a:prstGeom prst="rect">
            <a:avLst/>
          </a:prstGeom>
        </p:spPr>
      </p:pic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6672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and </a:t>
            </a:r>
            <a:r>
              <a:rPr lang="es-ES" dirty="0" err="1"/>
              <a:t>there</a:t>
            </a:r>
            <a:r>
              <a:rPr lang="es-ES" dirty="0"/>
              <a:t> are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NGLISH CORNER: THERE IS / THERE AR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6" t="15313" b="42705"/>
          <a:stretch/>
        </p:blipFill>
        <p:spPr bwMode="auto">
          <a:xfrm>
            <a:off x="1933303" y="2101195"/>
            <a:ext cx="6648993" cy="351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5395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and </a:t>
            </a:r>
            <a:r>
              <a:rPr lang="es-ES" dirty="0" err="1"/>
              <a:t>there</a:t>
            </a:r>
            <a:r>
              <a:rPr lang="es-ES" dirty="0"/>
              <a:t> are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NGLISH CORNER: THERE IS / THERE AR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6" t="59205" r="9147" b="3583"/>
          <a:stretch/>
        </p:blipFill>
        <p:spPr bwMode="auto">
          <a:xfrm>
            <a:off x="2875448" y="2365832"/>
            <a:ext cx="5303520" cy="2640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643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Virtual </a:t>
            </a:r>
            <a:r>
              <a:rPr lang="es-ES" sz="6000" dirty="0" err="1">
                <a:latin typeface="Stag Book"/>
                <a:cs typeface="Arial"/>
              </a:rPr>
              <a:t>Activity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complete </a:t>
            </a:r>
            <a:r>
              <a:rPr lang="es-PE" sz="1800" dirty="0" err="1"/>
              <a:t>this</a:t>
            </a:r>
            <a:r>
              <a:rPr lang="es-PE" sz="1800" dirty="0"/>
              <a:t> </a:t>
            </a:r>
            <a:r>
              <a:rPr lang="es-PE" sz="1800" dirty="0" err="1"/>
              <a:t>text</a:t>
            </a:r>
            <a:r>
              <a:rPr lang="es-PE" sz="1800" dirty="0"/>
              <a:t>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there</a:t>
            </a:r>
            <a:r>
              <a:rPr lang="es-PE" sz="1800" dirty="0"/>
              <a:t> </a:t>
            </a:r>
            <a:r>
              <a:rPr lang="es-PE" sz="1800" dirty="0" err="1"/>
              <a:t>is</a:t>
            </a:r>
            <a:r>
              <a:rPr lang="es-PE" sz="1800" dirty="0"/>
              <a:t> ,</a:t>
            </a:r>
            <a:r>
              <a:rPr lang="es-PE" sz="1800" dirty="0" err="1"/>
              <a:t>there</a:t>
            </a:r>
            <a:r>
              <a:rPr lang="es-PE" sz="1800" dirty="0"/>
              <a:t> are, </a:t>
            </a:r>
            <a:r>
              <a:rPr lang="es-PE" sz="1800" dirty="0" err="1"/>
              <a:t>there</a:t>
            </a:r>
            <a:r>
              <a:rPr lang="es-PE" sz="1800" dirty="0"/>
              <a:t> </a:t>
            </a:r>
            <a:r>
              <a:rPr lang="es-PE" sz="1800" dirty="0" err="1"/>
              <a:t>isn’t</a:t>
            </a:r>
            <a:r>
              <a:rPr lang="es-PE" sz="1800" dirty="0"/>
              <a:t> and </a:t>
            </a:r>
            <a:r>
              <a:rPr lang="es-PE" sz="1800" dirty="0" err="1"/>
              <a:t>there</a:t>
            </a:r>
            <a:r>
              <a:rPr lang="es-PE" sz="1800" dirty="0"/>
              <a:t> </a:t>
            </a:r>
            <a:r>
              <a:rPr lang="es-PE" sz="1800" dirty="0" err="1"/>
              <a:t>aren’t</a:t>
            </a:r>
            <a:r>
              <a:rPr lang="es-PE" sz="1800" dirty="0"/>
              <a:t>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0603" t="17065" r="10365" b="22078"/>
          <a:stretch/>
        </p:blipFill>
        <p:spPr>
          <a:xfrm>
            <a:off x="1646069" y="1712789"/>
            <a:ext cx="8569234" cy="47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17449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5859cbc-c967-47d1-bb52-9eae5028608e">
      <Terms xmlns="http://schemas.microsoft.com/office/infopath/2007/PartnerControls"/>
    </lcf76f155ced4ddcb4097134ff3c332f>
    <TaxCatchAll xmlns="e50e6a60-bf04-416a-ba10-5609124fa24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FB997F85B8CA145A26AE4768547A3DD" ma:contentTypeVersion="15" ma:contentTypeDescription="Crear nuevo documento." ma:contentTypeScope="" ma:versionID="60272cf12fadb04c44fa533bbbbb4282">
  <xsd:schema xmlns:xsd="http://www.w3.org/2001/XMLSchema" xmlns:xs="http://www.w3.org/2001/XMLSchema" xmlns:p="http://schemas.microsoft.com/office/2006/metadata/properties" xmlns:ns2="e50e6a60-bf04-416a-ba10-5609124fa244" xmlns:ns3="45859cbc-c967-47d1-bb52-9eae5028608e" targetNamespace="http://schemas.microsoft.com/office/2006/metadata/properties" ma:root="true" ma:fieldsID="79c235f17b6838e0b72e2a04c0dc795b" ns2:_="" ns3:_="">
    <xsd:import namespace="e50e6a60-bf04-416a-ba10-5609124fa244"/>
    <xsd:import namespace="45859cbc-c967-47d1-bb52-9eae5028608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e6a60-bf04-416a-ba10-5609124fa2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23a92ad6-3467-41fb-943a-42f1a24e8f26}" ma:internalName="TaxCatchAll" ma:showField="CatchAllData" ma:web="e50e6a60-bf04-416a-ba10-5609124fa2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9cbc-c967-47d1-bb52-9eae502860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Etiquetas de imagen" ma:readOnly="false" ma:fieldId="{5cf76f15-5ced-4ddc-b409-7134ff3c332f}" ma:taxonomyMulti="true" ma:sspId="9e5487c7-8c5a-4935-9903-4f05a1727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4FE58E-FE7F-43F1-BD0D-4A9D60109A8B}">
  <ds:schemaRefs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b2f1b6dc-0811-4178-b44e-61abc6c46c0b"/>
    <ds:schemaRef ds:uri="http://purl.org/dc/elements/1.1/"/>
    <ds:schemaRef ds:uri="92f665f1-379d-4402-bd07-afabc33bff16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A9720477-EED6-4100-9CEC-475E0EFEE200}"/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5093</TotalTime>
  <Words>222</Words>
  <Application>Microsoft Office PowerPoint</Application>
  <PresentationFormat>Panorámica</PresentationFormat>
  <Paragraphs>31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Montserrat</vt:lpstr>
      <vt:lpstr>Calibri</vt:lpstr>
      <vt:lpstr>Stag Book</vt:lpstr>
      <vt:lpstr>Source Sans Pro</vt:lpstr>
      <vt:lpstr>Arial</vt:lpstr>
      <vt:lpstr>Idat Tema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Escuela de Tecnología IDAT</cp:lastModifiedBy>
  <cp:revision>385</cp:revision>
  <dcterms:created xsi:type="dcterms:W3CDTF">2019-08-23T20:21:46Z</dcterms:created>
  <dcterms:modified xsi:type="dcterms:W3CDTF">2021-08-12T18:59:48Z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0x0101009FB997F85B8CA145A26AE4768547A3DD</vt:lpwstr>
  </property>
</Properties>
</file>

<file path=docProps/thumbnail.jpeg>
</file>